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8"/>
  </p:handoutMasterIdLst>
  <p:sldIdLst>
    <p:sldId id="256" r:id="rId2"/>
    <p:sldId id="258" r:id="rId3"/>
    <p:sldId id="260" r:id="rId4"/>
    <p:sldId id="276" r:id="rId5"/>
    <p:sldId id="280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4" r:id="rId14"/>
    <p:sldId id="277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- SPEAKER 1" id="{4789936C-E707-4FCD-A380-FC5E33C63DA5}">
          <p14:sldIdLst>
            <p14:sldId id="256"/>
            <p14:sldId id="258"/>
            <p14:sldId id="260"/>
            <p14:sldId id="276"/>
            <p14:sldId id="280"/>
            <p14:sldId id="279"/>
            <p14:sldId id="275"/>
            <p14:sldId id="278"/>
            <p14:sldId id="273"/>
            <p14:sldId id="283"/>
            <p14:sldId id="282"/>
            <p14:sldId id="281"/>
            <p14:sldId id="274"/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83"/>
    <a:srgbClr val="D1000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DECISION TREE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NEURAL NETWORK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324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RANDOM FOREST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MODEL RESULTS </a:t>
            </a:r>
            <a:br>
              <a:rPr lang="en-US" dirty="0"/>
            </a:br>
            <a:r>
              <a:rPr lang="en-US" dirty="0"/>
              <a:t>compare model results here</a:t>
            </a:r>
            <a:br>
              <a:rPr lang="en-US" dirty="0"/>
            </a:br>
            <a:r>
              <a:rPr lang="en-US" dirty="0"/>
              <a:t>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17691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 dirty="0"/>
              <a:t>Here give more details about the best model and related visualizations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used multiple iterations and did our best to optimize each model</a:t>
            </a:r>
          </a:p>
        </p:txBody>
      </p:sp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What was the best model and why?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What else could we have done with more/better data? 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What did this model tell us?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63712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previously sold date, duplicates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404 square miles worth of property up for sale in Michigan!</a:t>
            </a:r>
          </a:p>
          <a:p>
            <a:pPr lvl="4"/>
            <a:r>
              <a:rPr lang="en-US" dirty="0"/>
              <a:t>ZIP with highest avg price is 49115 at $2.6M – along 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469737" y="4705498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1,584.</a:t>
            </a:r>
          </a:p>
          <a:p>
            <a:pPr lvl="4"/>
            <a:r>
              <a:rPr lang="en-US" dirty="0"/>
              <a:t>Average price about $318,000, median price $210,000.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 err="1"/>
              <a:t>VISUALIZATION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351635" y="2333145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351635" y="3233309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344354" y="416125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344355" y="165025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" y="1650253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6344354" y="3333828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6344354" y="501740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You expect high correlation between size and bed/bath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1368670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We used a linear regression model to predict price with zip code, bed, bath, acreage, and house size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564223"/>
            <a:ext cx="5346755" cy="185382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3904173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331759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LINEAR REGRESSION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374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Predictor Models</vt:lpstr>
      <vt:lpstr>PowerPoint Presentation</vt:lpstr>
      <vt:lpstr>PROJECT OVERVIEW</vt:lpstr>
      <vt:lpstr>PowerPoint Presentation</vt:lpstr>
      <vt:lpstr>THE CLEANED DATA</vt:lpstr>
      <vt:lpstr>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MODEL RESULTS  compare model results here Identify the best model</vt:lpstr>
      <vt:lpstr>Here give more details about the best model and related visualizations  We used multiple iterations and did our best to optimize each model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241</cp:revision>
  <dcterms:created xsi:type="dcterms:W3CDTF">2024-02-29T12:41:16Z</dcterms:created>
  <dcterms:modified xsi:type="dcterms:W3CDTF">2024-05-29T23:43:22Z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